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Görevlendirme</a:t>
            </a:r>
            <a:r>
              <a:rPr lang="tr-TR" sz="3200" dirty="0"/>
              <a:t> : Dosya uzantıları eşleştirme</a:t>
            </a:r>
            <a:endParaRPr lang="tr-TR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58425"/>
            <a:ext cx="8229600" cy="4009512"/>
          </a:xfrm>
        </p:spPr>
      </p:pic>
    </p:spTree>
    <p:extLst>
      <p:ext uri="{BB962C8B-B14F-4D97-AF65-F5344CB8AC3E}">
        <p14:creationId xmlns:p14="http://schemas.microsoft.com/office/powerpoint/2010/main" val="976141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90745"/>
            <a:ext cx="8229600" cy="3944873"/>
          </a:xfrm>
        </p:spPr>
      </p:pic>
    </p:spTree>
    <p:extLst>
      <p:ext uri="{BB962C8B-B14F-4D97-AF65-F5344CB8AC3E}">
        <p14:creationId xmlns:p14="http://schemas.microsoft.com/office/powerpoint/2010/main" val="37030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77142"/>
            <a:ext cx="8229600" cy="3772079"/>
          </a:xfrm>
        </p:spPr>
      </p:pic>
    </p:spTree>
    <p:extLst>
      <p:ext uri="{BB962C8B-B14F-4D97-AF65-F5344CB8AC3E}">
        <p14:creationId xmlns:p14="http://schemas.microsoft.com/office/powerpoint/2010/main" val="4096917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On-screen Show 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Görevlendirme : Dosya uzantıları eşleştirme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Görevlendirme : Dosya uzantıları eşleştirme</dc:title>
  <dc:creator>Dell</dc:creator>
  <cp:lastModifiedBy>Dell</cp:lastModifiedBy>
  <cp:revision>1</cp:revision>
  <dcterms:created xsi:type="dcterms:W3CDTF">2006-08-16T00:00:00Z</dcterms:created>
  <dcterms:modified xsi:type="dcterms:W3CDTF">2020-01-07T15:22:02Z</dcterms:modified>
</cp:coreProperties>
</file>