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8177491" cy="4598511"/>
          </a:xfrm>
        </p:spPr>
      </p:pic>
    </p:spTree>
    <p:extLst>
      <p:ext uri="{BB962C8B-B14F-4D97-AF65-F5344CB8AC3E}">
        <p14:creationId xmlns:p14="http://schemas.microsoft.com/office/powerpoint/2010/main" val="220348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5800"/>
            <a:ext cx="7844615" cy="5178672"/>
          </a:xfrm>
        </p:spPr>
      </p:pic>
    </p:spTree>
    <p:extLst>
      <p:ext uri="{BB962C8B-B14F-4D97-AF65-F5344CB8AC3E}">
        <p14:creationId xmlns:p14="http://schemas.microsoft.com/office/powerpoint/2010/main" val="3193610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260333" cy="5474622"/>
          </a:xfrm>
        </p:spPr>
      </p:pic>
    </p:spTree>
    <p:extLst>
      <p:ext uri="{BB962C8B-B14F-4D97-AF65-F5344CB8AC3E}">
        <p14:creationId xmlns:p14="http://schemas.microsoft.com/office/powerpoint/2010/main" val="20630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85800"/>
            <a:ext cx="7960334" cy="5265429"/>
          </a:xfrm>
        </p:spPr>
      </p:pic>
    </p:spTree>
    <p:extLst>
      <p:ext uri="{BB962C8B-B14F-4D97-AF65-F5344CB8AC3E}">
        <p14:creationId xmlns:p14="http://schemas.microsoft.com/office/powerpoint/2010/main" val="228394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8220893" cy="5170171"/>
          </a:xfrm>
        </p:spPr>
      </p:pic>
    </p:spTree>
    <p:extLst>
      <p:ext uri="{BB962C8B-B14F-4D97-AF65-F5344CB8AC3E}">
        <p14:creationId xmlns:p14="http://schemas.microsoft.com/office/powerpoint/2010/main" val="533817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7970262" cy="5261619"/>
          </a:xfrm>
        </p:spPr>
      </p:pic>
    </p:spTree>
    <p:extLst>
      <p:ext uri="{BB962C8B-B14F-4D97-AF65-F5344CB8AC3E}">
        <p14:creationId xmlns:p14="http://schemas.microsoft.com/office/powerpoint/2010/main" val="4273296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852124" cy="4906963"/>
          </a:xfrm>
        </p:spPr>
      </p:pic>
    </p:spTree>
    <p:extLst>
      <p:ext uri="{BB962C8B-B14F-4D97-AF65-F5344CB8AC3E}">
        <p14:creationId xmlns:p14="http://schemas.microsoft.com/office/powerpoint/2010/main" val="308095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8180391" cy="5421639"/>
          </a:xfrm>
        </p:spPr>
      </p:pic>
    </p:spTree>
    <p:extLst>
      <p:ext uri="{BB962C8B-B14F-4D97-AF65-F5344CB8AC3E}">
        <p14:creationId xmlns:p14="http://schemas.microsoft.com/office/powerpoint/2010/main" val="3398020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8691283" cy="5597925"/>
          </a:xfrm>
        </p:spPr>
      </p:pic>
    </p:spTree>
    <p:extLst>
      <p:ext uri="{BB962C8B-B14F-4D97-AF65-F5344CB8AC3E}">
        <p14:creationId xmlns:p14="http://schemas.microsoft.com/office/powerpoint/2010/main" val="2853562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7616436" cy="5668963"/>
          </a:xfrm>
        </p:spPr>
      </p:pic>
    </p:spTree>
    <p:extLst>
      <p:ext uri="{BB962C8B-B14F-4D97-AF65-F5344CB8AC3E}">
        <p14:creationId xmlns:p14="http://schemas.microsoft.com/office/powerpoint/2010/main" val="140586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626233" cy="5650525"/>
          </a:xfrm>
        </p:spPr>
      </p:pic>
    </p:spTree>
    <p:extLst>
      <p:ext uri="{BB962C8B-B14F-4D97-AF65-F5344CB8AC3E}">
        <p14:creationId xmlns:p14="http://schemas.microsoft.com/office/powerpoint/2010/main" val="2241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7850567" cy="5824878"/>
          </a:xfrm>
        </p:spPr>
      </p:pic>
    </p:spTree>
    <p:extLst>
      <p:ext uri="{BB962C8B-B14F-4D97-AF65-F5344CB8AC3E}">
        <p14:creationId xmlns:p14="http://schemas.microsoft.com/office/powerpoint/2010/main" val="2276898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7914251" cy="5837579"/>
          </a:xfrm>
        </p:spPr>
      </p:pic>
    </p:spTree>
    <p:extLst>
      <p:ext uri="{BB962C8B-B14F-4D97-AF65-F5344CB8AC3E}">
        <p14:creationId xmlns:p14="http://schemas.microsoft.com/office/powerpoint/2010/main" val="453371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8099447" cy="5973763"/>
          </a:xfrm>
        </p:spPr>
      </p:pic>
    </p:spTree>
    <p:extLst>
      <p:ext uri="{BB962C8B-B14F-4D97-AF65-F5344CB8AC3E}">
        <p14:creationId xmlns:p14="http://schemas.microsoft.com/office/powerpoint/2010/main" val="2628244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7878842" cy="5821363"/>
          </a:xfrm>
        </p:spPr>
      </p:pic>
    </p:spTree>
    <p:extLst>
      <p:ext uri="{BB962C8B-B14F-4D97-AF65-F5344CB8AC3E}">
        <p14:creationId xmlns:p14="http://schemas.microsoft.com/office/powerpoint/2010/main" val="367410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8" y="381000"/>
            <a:ext cx="8244521" cy="6096000"/>
          </a:xfrm>
        </p:spPr>
      </p:pic>
    </p:spTree>
    <p:extLst>
      <p:ext uri="{BB962C8B-B14F-4D97-AF65-F5344CB8AC3E}">
        <p14:creationId xmlns:p14="http://schemas.microsoft.com/office/powerpoint/2010/main" val="384938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1000"/>
            <a:ext cx="7945671" cy="5897563"/>
          </a:xfrm>
        </p:spPr>
      </p:pic>
    </p:spTree>
    <p:extLst>
      <p:ext uri="{BB962C8B-B14F-4D97-AF65-F5344CB8AC3E}">
        <p14:creationId xmlns:p14="http://schemas.microsoft.com/office/powerpoint/2010/main" val="999281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3850"/>
            <a:ext cx="8071758" cy="6003578"/>
          </a:xfrm>
        </p:spPr>
      </p:pic>
    </p:spTree>
    <p:extLst>
      <p:ext uri="{BB962C8B-B14F-4D97-AF65-F5344CB8AC3E}">
        <p14:creationId xmlns:p14="http://schemas.microsoft.com/office/powerpoint/2010/main" val="1613328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4" y="609600"/>
            <a:ext cx="8261229" cy="5485973"/>
          </a:xfrm>
        </p:spPr>
      </p:pic>
    </p:spTree>
    <p:extLst>
      <p:ext uri="{BB962C8B-B14F-4D97-AF65-F5344CB8AC3E}">
        <p14:creationId xmlns:p14="http://schemas.microsoft.com/office/powerpoint/2010/main" val="2080368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7953242" cy="5509277"/>
          </a:xfrm>
        </p:spPr>
      </p:pic>
    </p:spTree>
    <p:extLst>
      <p:ext uri="{BB962C8B-B14F-4D97-AF65-F5344CB8AC3E}">
        <p14:creationId xmlns:p14="http://schemas.microsoft.com/office/powerpoint/2010/main" val="4002920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184133" cy="6148756"/>
          </a:xfrm>
        </p:spPr>
      </p:pic>
    </p:spTree>
    <p:extLst>
      <p:ext uri="{BB962C8B-B14F-4D97-AF65-F5344CB8AC3E}">
        <p14:creationId xmlns:p14="http://schemas.microsoft.com/office/powerpoint/2010/main" val="203992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8167277" cy="6036295"/>
          </a:xfrm>
        </p:spPr>
      </p:pic>
    </p:spTree>
    <p:extLst>
      <p:ext uri="{BB962C8B-B14F-4D97-AF65-F5344CB8AC3E}">
        <p14:creationId xmlns:p14="http://schemas.microsoft.com/office/powerpoint/2010/main" val="886936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8793733" cy="5599135"/>
          </a:xfrm>
        </p:spPr>
      </p:pic>
    </p:spTree>
    <p:extLst>
      <p:ext uri="{BB962C8B-B14F-4D97-AF65-F5344CB8AC3E}">
        <p14:creationId xmlns:p14="http://schemas.microsoft.com/office/powerpoint/2010/main" val="3702536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8648984" cy="5608326"/>
          </a:xfrm>
        </p:spPr>
      </p:pic>
    </p:spTree>
    <p:extLst>
      <p:ext uri="{BB962C8B-B14F-4D97-AF65-F5344CB8AC3E}">
        <p14:creationId xmlns:p14="http://schemas.microsoft.com/office/powerpoint/2010/main" val="53690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8674162" cy="5715008"/>
          </a:xfrm>
        </p:spPr>
      </p:pic>
    </p:spTree>
    <p:extLst>
      <p:ext uri="{BB962C8B-B14F-4D97-AF65-F5344CB8AC3E}">
        <p14:creationId xmlns:p14="http://schemas.microsoft.com/office/powerpoint/2010/main" val="97683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9600"/>
            <a:ext cx="8497907" cy="5543557"/>
          </a:xfrm>
        </p:spPr>
      </p:pic>
    </p:spTree>
    <p:extLst>
      <p:ext uri="{BB962C8B-B14F-4D97-AF65-F5344CB8AC3E}">
        <p14:creationId xmlns:p14="http://schemas.microsoft.com/office/powerpoint/2010/main" val="441325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8669869" cy="5486402"/>
          </a:xfrm>
        </p:spPr>
      </p:pic>
    </p:spTree>
    <p:extLst>
      <p:ext uri="{BB962C8B-B14F-4D97-AF65-F5344CB8AC3E}">
        <p14:creationId xmlns:p14="http://schemas.microsoft.com/office/powerpoint/2010/main" val="4000282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</cp:revision>
  <dcterms:created xsi:type="dcterms:W3CDTF">2006-08-16T00:00:00Z</dcterms:created>
  <dcterms:modified xsi:type="dcterms:W3CDTF">2020-01-07T16:50:06Z</dcterms:modified>
</cp:coreProperties>
</file>